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8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46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0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1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4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3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2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1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1BAA-2B2F-42A8-AD7B-EB9755309460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DA453-312C-4E08-80D3-5589C7C88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150" y="3827463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662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212850"/>
            <a:ext cx="10515600" cy="1325563"/>
          </a:xfrm>
        </p:spPr>
        <p:txBody>
          <a:bodyPr>
            <a:noAutofit/>
          </a:bodyPr>
          <a:lstStyle/>
          <a:p>
            <a:r>
              <a:rPr lang="fa-I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Artifakt Element Book" panose="020B0503050000020004" pitchFamily="34" charset="0"/>
                <a:cs typeface="Arabic Typesetting" panose="03020402040406030203" pitchFamily="66" charset="-78"/>
              </a:rPr>
              <a:t>امروز می خواهیم با ویژگی های گیاهان مختلف آشنا شویم .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Artifakt Element Book" panose="020B05030500000200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3574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5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گیاهان دسته بندی های مختلفی دارند.</a:t>
            </a:r>
            <a:endParaRPr lang="en-US" sz="5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3350" y="317391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6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ویژگی و دسته بندی گیاهان </a:t>
            </a:r>
            <a:endParaRPr lang="en-US" sz="36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175" y="3620920"/>
            <a:ext cx="108013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5400" b="1" dirty="0" smtClean="0">
                <a:latin typeface="Agency FB" panose="020B0503020202020204" pitchFamily="34" charset="0"/>
                <a:cs typeface="Arabic Typesetting" panose="03020402040406030203" pitchFamily="66" charset="-78"/>
              </a:rPr>
              <a:t>دانشمندان گیاهانی را که دانه ی یک قسمتی دارند را تک لپه و گیاهانی را که دانه ی دو قسمتی دارند را دولپه می نامند </a:t>
            </a:r>
            <a:r>
              <a:rPr lang="fa-IR" sz="6000" b="1" dirty="0" smtClean="0">
                <a:latin typeface="Agency FB" panose="020B0503020202020204" pitchFamily="34" charset="0"/>
                <a:cs typeface="Arabic Typesetting" panose="03020402040406030203" pitchFamily="66" charset="-78"/>
              </a:rPr>
              <a:t>.</a:t>
            </a:r>
            <a:r>
              <a:rPr lang="fa-IR" sz="3600" b="1" dirty="0" smtClean="0">
                <a:latin typeface="Agency FB" panose="020B0503020202020204" pitchFamily="34" charset="0"/>
                <a:cs typeface="Arabic Typesetting" panose="03020402040406030203" pitchFamily="66" charset="-78"/>
              </a:rPr>
              <a:t> </a:t>
            </a:r>
            <a:r>
              <a:rPr lang="fa-IR" sz="4800" b="1" dirty="0" smtClean="0">
                <a:latin typeface="Agency FB" panose="020B0503020202020204" pitchFamily="34" charset="0"/>
                <a:cs typeface="Arabic Typesetting" panose="03020402040406030203" pitchFamily="66" charset="-78"/>
              </a:rPr>
              <a:t>همه ی گیاهان تک لپه و دولپه از گیاهان گلدار هستند . </a:t>
            </a:r>
          </a:p>
          <a:p>
            <a:pPr algn="r"/>
            <a:endParaRPr lang="en-US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960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485775"/>
            <a:ext cx="11144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dirty="0" smtClean="0">
                <a:solidFill>
                  <a:srgbClr val="FF0000"/>
                </a:solidFill>
                <a:latin typeface="Arial Narrow" panose="020B0606020202030204" pitchFamily="34" charset="0"/>
                <a:cs typeface="Andalus" panose="02020603050405020304" pitchFamily="18" charset="-78"/>
              </a:rPr>
              <a:t>اقسام گل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77" y="2785393"/>
            <a:ext cx="3457396" cy="3109779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3190875" y="3409950"/>
            <a:ext cx="16002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33875" y="4191000"/>
            <a:ext cx="695147" cy="809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81448" y="3245405"/>
            <a:ext cx="130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مادگی</a:t>
            </a:r>
            <a:endParaRPr lang="en-US"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4914900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گلبرگ </a:t>
            </a:r>
            <a:endParaRPr lang="en-US"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990975" y="5099566"/>
            <a:ext cx="600075" cy="786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81448" y="5743575"/>
            <a:ext cx="157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کاسبرگ</a:t>
            </a:r>
            <a:endParaRPr lang="en-US"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2428875"/>
            <a:ext cx="95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پرچم</a:t>
            </a:r>
            <a:endParaRPr lang="en-US" sz="2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69686" y="3518594"/>
            <a:ext cx="56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 smtClean="0"/>
              <a:t>هر گل چهار بخش اصلی به نام مادگی و پرچم و گلبرگ و کاسبرگ دارد.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672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گرده افشانی</a:t>
            </a:r>
            <a:endParaRPr lang="en-US" sz="4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6" y="3639344"/>
            <a:ext cx="5095875" cy="3218656"/>
          </a:xfrm>
        </p:spPr>
      </p:pic>
      <p:sp>
        <p:nvSpPr>
          <p:cNvPr id="5" name="TextBox 4"/>
          <p:cNvSpPr txBox="1"/>
          <p:nvPr/>
        </p:nvSpPr>
        <p:spPr>
          <a:xfrm>
            <a:off x="1614487" y="1149678"/>
            <a:ext cx="95964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دانه های گرد از پرچم به روی مادگی منتقل می شود . این عمل را گرده افشانی می گویند .</a:t>
            </a:r>
            <a:b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باد وجانوران و انسان به گرده افشانی کمک می کنند . </a:t>
            </a:r>
          </a:p>
          <a:p>
            <a:pPr algn="r"/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معمولا پس از گرده افشانی قسمتی از مادگی به میوه تبدیل می شود . دانه درون میوه</a:t>
            </a:r>
          </a:p>
          <a:p>
            <a:pPr algn="r"/>
            <a:r>
              <a:rPr lang="fa-I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تشکیل می شود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3038" y="4433297"/>
            <a:ext cx="5957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زنبور عسل به دلایل مختلف, گرده افشان خوبی به شمار می آید. بدن مودار آنها گرده را جذب و آنها را میان گل ها منتقل می کند. زنبور عسل به مقدار زیاد شهد و گرده برای پرورش نوزادان خود نیاز دارد و برای تامین آنها به طور مرتب سراغ گل ها می رود.</a:t>
            </a:r>
            <a:endParaRPr lang="en-US" sz="32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24284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از دانه تا گیاه </a:t>
            </a:r>
            <a:endParaRPr lang="en-US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2065510"/>
            <a:ext cx="5743575" cy="4351338"/>
          </a:xfrm>
        </p:spPr>
      </p:pic>
      <p:sp>
        <p:nvSpPr>
          <p:cNvPr id="5" name="TextBox 4"/>
          <p:cNvSpPr txBox="1"/>
          <p:nvPr/>
        </p:nvSpPr>
        <p:spPr>
          <a:xfrm>
            <a:off x="7025217" y="1136918"/>
            <a:ext cx="4210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 این تصویر مراحل رشد میوه ی  آلبالو را مشاهده می کنید </a:t>
            </a: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4075" y="3316332"/>
            <a:ext cx="5301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دانه رشد می کند و یک گیاه جدید را به وجود می آورد.</a:t>
            </a:r>
          </a:p>
          <a:p>
            <a:pPr algn="r"/>
            <a:r>
              <a:rPr lang="fa-IR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گیاهانی مانند کاج وگوجه فرنگی و آلبالو .... با دانه </a:t>
            </a:r>
          </a:p>
          <a:p>
            <a:pPr algn="r"/>
            <a:r>
              <a:rPr lang="fa-IR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تولید مثل می کنند . به این گیاهان را گیاهان دانه دار می گویند .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620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گیاهان بدون دانه </a:t>
            </a:r>
            <a:endParaRPr lang="en-US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5900"/>
            <a:ext cx="3924300" cy="24955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257675"/>
            <a:ext cx="4000500" cy="244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0" y="2088623"/>
            <a:ext cx="6619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گیاهانی همانند خزه و سرخس دانه ندارند ولی آنها هم تولید مثل می کنند. </a:t>
            </a:r>
          </a:p>
          <a:p>
            <a:pPr algn="r"/>
            <a:r>
              <a:rPr lang="fa-IR" sz="4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گیاهان بدون دانه هاگ دارند و با هاگ تولید مثل می کنند . این گیاهان در مکان های مرطوب رشد میکنند </a:t>
            </a:r>
            <a:r>
              <a:rPr lang="fa-IR" sz="4000" dirty="0" smtClean="0"/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941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نمودار گیاهان </a:t>
            </a:r>
            <a:endParaRPr lang="en-US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8" b="91045" l="10000" r="90000">
                        <a14:foregroundMark x1="50333" y1="14428" x2="39000" y2="16418"/>
                        <a14:foregroundMark x1="40333" y1="4478" x2="50333" y2="4478"/>
                        <a14:foregroundMark x1="43333" y1="91045" x2="53333" y2="91045"/>
                        <a14:foregroundMark x1="27667" y1="89055" x2="31667" y2="89552"/>
                        <a14:backgroundMark x1="37667" y1="74129" x2="38333" y2="83582"/>
                        <a14:backgroundMark x1="35000" y1="72139" x2="30000" y2="72139"/>
                        <a14:backgroundMark x1="28000" y1="53234" x2="28000" y2="64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3" y="1952626"/>
            <a:ext cx="9058274" cy="4772024"/>
          </a:xfrm>
        </p:spPr>
      </p:pic>
    </p:spTree>
    <p:extLst>
      <p:ext uri="{BB962C8B-B14F-4D97-AF65-F5344CB8AC3E}">
        <p14:creationId xmlns:p14="http://schemas.microsoft.com/office/powerpoint/2010/main" val="303066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راهکارهایی برای حفظ و نگهداری گیاهان</a:t>
            </a:r>
            <a:endParaRPr lang="en-US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235200"/>
            <a:ext cx="10944225" cy="4351338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fa-IR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از تمام اجزای گیاهان مانند میوه –ساقه –دانه – برگ و ریشه ی گیاهان مختلف در داروها- روغن- رنگ – کاغذ و حتی پارچه استفاده می کنیم . زندگی ما بدون گیاهان غیرممکن است پس باید برای نگهداری گیاهان کوشا باشیم .      </a:t>
            </a:r>
            <a:r>
              <a:rPr lang="fa-IR" dirty="0" smtClean="0"/>
              <a:t>                        </a:t>
            </a:r>
          </a:p>
          <a:p>
            <a:endParaRPr lang="fa-IR" dirty="0"/>
          </a:p>
          <a:p>
            <a:pPr marL="0" indent="0">
              <a:buNone/>
            </a:pPr>
            <a:r>
              <a:rPr lang="fa-IR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کارهایی همانند :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fa-IR" sz="3600" b="1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نگهداری از محیط زیست با تمیز نگه داشتن و آشغال نریختن در فضاهای سبز وجنگل ها</a:t>
            </a:r>
          </a:p>
        </p:txBody>
      </p:sp>
    </p:spTree>
    <p:extLst>
      <p:ext uri="{BB962C8B-B14F-4D97-AF65-F5344CB8AC3E}">
        <p14:creationId xmlns:p14="http://schemas.microsoft.com/office/powerpoint/2010/main" val="245068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0925" y="679450"/>
            <a:ext cx="10515600" cy="1325563"/>
          </a:xfrm>
        </p:spPr>
        <p:txBody>
          <a:bodyPr>
            <a:normAutofit/>
          </a:bodyPr>
          <a:lstStyle/>
          <a:p>
            <a:r>
              <a:rPr lang="fa-IR" sz="6000" b="1" dirty="0" smtClean="0">
                <a:solidFill>
                  <a:schemeClr val="bg2">
                    <a:lumMod val="1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با تشکر از توجه شما 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3530600"/>
            <a:ext cx="10515600" cy="4351338"/>
          </a:xfrm>
        </p:spPr>
        <p:txBody>
          <a:bodyPr/>
          <a:lstStyle/>
          <a:p>
            <a:r>
              <a:rPr lang="fa-IR" sz="88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تهیه کننده : حانیه پاکروح </a:t>
            </a:r>
          </a:p>
          <a:p>
            <a:r>
              <a:rPr lang="fa-IR" sz="72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معلم راهنما : سرکار خانم همتی </a:t>
            </a:r>
            <a:endParaRPr lang="en-US" sz="7200" b="1" dirty="0">
              <a:solidFill>
                <a:srgbClr val="7030A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812" r="90000">
                        <a14:foregroundMark x1="27609" y1="22391" x2="27609" y2="22391"/>
                        <a14:foregroundMark x1="28406" y1="20652" x2="14493" y2="24638"/>
                        <a14:foregroundMark x1="31739" y1="19275" x2="43841" y2="15507"/>
                        <a14:foregroundMark x1="46232" y1="15290" x2="46232" y2="15290"/>
                        <a14:foregroundMark x1="45870" y1="13478" x2="55362" y2="11739"/>
                        <a14:foregroundMark x1="3406" y1="19058" x2="13478" y2="26957"/>
                        <a14:foregroundMark x1="4783" y1="14275" x2="16304" y2="28406"/>
                        <a14:foregroundMark x1="14855" y1="15870" x2="15290" y2="26812"/>
                        <a14:foregroundMark x1="11739" y1="13261" x2="14275" y2="24783"/>
                        <a14:foregroundMark x1="16884" y1="12899" x2="15507" y2="23406"/>
                        <a14:foregroundMark x1="1812" y1="19638" x2="11739" y2="2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590675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2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290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Agency FB</vt:lpstr>
      <vt:lpstr>Andalus</vt:lpstr>
      <vt:lpstr>Arabic Typesetting</vt:lpstr>
      <vt:lpstr>Arial</vt:lpstr>
      <vt:lpstr>Arial Narrow</vt:lpstr>
      <vt:lpstr>Artifakt Element Book</vt:lpstr>
      <vt:lpstr>Calibri</vt:lpstr>
      <vt:lpstr>Calibri Light</vt:lpstr>
      <vt:lpstr>Office Theme</vt:lpstr>
      <vt:lpstr>PowerPoint Presentation</vt:lpstr>
      <vt:lpstr>امروز می خواهیم با ویژگی های گیاهان مختلف آشنا شویم .</vt:lpstr>
      <vt:lpstr>PowerPoint Presentation</vt:lpstr>
      <vt:lpstr>گرده افشانی</vt:lpstr>
      <vt:lpstr>از دانه تا گیاه </vt:lpstr>
      <vt:lpstr>گیاهان بدون دانه </vt:lpstr>
      <vt:lpstr>نمودار گیاهان </vt:lpstr>
      <vt:lpstr>راهکارهایی برای حفظ و نگهداری گیاهان</vt:lpstr>
      <vt:lpstr>با تشکر از توجه شما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lastModifiedBy>mohammad</cp:lastModifiedBy>
  <cp:revision>14</cp:revision>
  <dcterms:created xsi:type="dcterms:W3CDTF">2024-03-06T16:08:42Z</dcterms:created>
  <dcterms:modified xsi:type="dcterms:W3CDTF">2024-03-06T18:12:51Z</dcterms:modified>
</cp:coreProperties>
</file>