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416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631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51155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9099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11216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4000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71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174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663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503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1/23/2024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600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055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832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640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514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262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688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  <p:sldLayoutId id="2147483800" r:id="rId12"/>
    <p:sldLayoutId id="2147483801" r:id="rId13"/>
    <p:sldLayoutId id="2147483802" r:id="rId14"/>
    <p:sldLayoutId id="2147483803" r:id="rId15"/>
    <p:sldLayoutId id="214748380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82584" y="1042851"/>
            <a:ext cx="4995953" cy="2832463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fa-IR" dirty="0" smtClean="0">
                <a:latin typeface="_PDMS_Saleem_QuranFont" panose="02010000000000000000" pitchFamily="2" charset="-78"/>
                <a:cs typeface="_PDMS_Saleem_QuranFont" panose="02010000000000000000" pitchFamily="2" charset="-78"/>
              </a:rPr>
              <a:t>بسم الله الرحمن الرحیم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sz="6600" dirty="0" smtClean="0">
                <a:cs typeface="B Homa" panose="00000400000000000000" pitchFamily="2" charset="-78"/>
              </a:rPr>
              <a:t>فاصله ستاره ها</a:t>
            </a:r>
            <a:endParaRPr lang="en-US" sz="6600" dirty="0">
              <a:cs typeface="B Homa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11247" y="5634446"/>
            <a:ext cx="2938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تهیه کننده: فاطمه مصطفوی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60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6000" dirty="0" smtClean="0">
                <a:cs typeface="B Mitra" panose="00000400000000000000" pitchFamily="2" charset="-78"/>
              </a:rPr>
              <a:t>سرعت صوت</a:t>
            </a:r>
            <a:endParaRPr lang="en-US" sz="6000" dirty="0">
              <a:cs typeface="B Mitra" panose="00000400000000000000" pitchFamily="2" charset="-78"/>
            </a:endParaRPr>
          </a:p>
        </p:txBody>
      </p:sp>
      <p:pic>
        <p:nvPicPr>
          <p:cNvPr id="1026" name="Picture 2" descr="https://www.earpros.com/content/dam/lead-generation/content-factory/people-with-ha/man_ear_sound.jpg/_jcr_content/renditions/cq5dam.web.700.700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469" y="-19594"/>
            <a:ext cx="3639806" cy="2048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386149" y="2264229"/>
            <a:ext cx="9118464" cy="43020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indent="-571500" algn="just" rtl="1">
              <a:buFont typeface="Arial" panose="020B0604020202020204" pitchFamily="34" charset="0"/>
              <a:buChar char="•"/>
            </a:pPr>
            <a:r>
              <a:rPr lang="en-US" dirty="0" smtClean="0">
                <a:cs typeface="B Koodak" panose="00000700000000000000" pitchFamily="2" charset="-78"/>
              </a:rPr>
              <a:t> </a:t>
            </a:r>
            <a:r>
              <a:rPr lang="fa-IR" dirty="0">
                <a:cs typeface="B Koodak" panose="00000700000000000000" pitchFamily="2" charset="-78"/>
              </a:rPr>
              <a:t>سرعت صدا ۳۴۰ متر بر ثانیه </a:t>
            </a:r>
            <a:r>
              <a:rPr lang="fa-IR" dirty="0" smtClean="0">
                <a:cs typeface="B Koodak" panose="00000700000000000000" pitchFamily="2" charset="-78"/>
              </a:rPr>
              <a:t>است</a:t>
            </a:r>
          </a:p>
          <a:p>
            <a:pPr marL="571500" indent="-571500" algn="just" rtl="1">
              <a:buFont typeface="Arial" panose="020B0604020202020204" pitchFamily="34" charset="0"/>
              <a:buChar char="•"/>
            </a:pPr>
            <a:endParaRPr lang="fa-IR" dirty="0" smtClean="0">
              <a:cs typeface="B Koodak" panose="00000700000000000000" pitchFamily="2" charset="-78"/>
            </a:endParaRPr>
          </a:p>
          <a:p>
            <a:pPr marL="571500" indent="-571500" algn="just" rtl="1">
              <a:buFont typeface="Arial" panose="020B0604020202020204" pitchFamily="34" charset="0"/>
              <a:buChar char="•"/>
            </a:pPr>
            <a:r>
              <a:rPr lang="fa-IR" dirty="0" smtClean="0">
                <a:cs typeface="B Koodak" panose="00000700000000000000" pitchFamily="2" charset="-78"/>
              </a:rPr>
              <a:t>یعنی </a:t>
            </a:r>
            <a:r>
              <a:rPr lang="fa-IR" dirty="0">
                <a:cs typeface="B Koodak" panose="00000700000000000000" pitchFamily="2" charset="-78"/>
              </a:rPr>
              <a:t>اگر کسی مثلاً وسط میدان آزادی داخل میکروفون بگوید </a:t>
            </a:r>
            <a:r>
              <a:rPr lang="fa-IR" dirty="0" smtClean="0">
                <a:cs typeface="B Koodak" panose="00000700000000000000" pitchFamily="2" charset="-78"/>
              </a:rPr>
              <a:t>«سلام»، </a:t>
            </a:r>
            <a:r>
              <a:rPr lang="fa-IR" dirty="0">
                <a:cs typeface="B Koodak" panose="00000700000000000000" pitchFamily="2" charset="-78"/>
              </a:rPr>
              <a:t>ما در داخل مدرسه تقریبا دو ثانیه دیرتر صدای او را می شنویم.</a:t>
            </a:r>
          </a:p>
          <a:p>
            <a:pPr marL="571500" indent="-571500" algn="just" rtl="1">
              <a:buFont typeface="Arial" panose="020B0604020202020204" pitchFamily="34" charset="0"/>
              <a:buChar char="•"/>
            </a:pPr>
            <a:endParaRPr lang="en-US" dirty="0"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0397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6000" dirty="0" smtClean="0">
                <a:cs typeface="B Mitra" panose="00000400000000000000" pitchFamily="2" charset="-78"/>
              </a:rPr>
              <a:t>سرعت نور</a:t>
            </a:r>
            <a:endParaRPr lang="en-US" sz="6000" dirty="0">
              <a:cs typeface="B Mitra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2509" y="2106168"/>
            <a:ext cx="10103711" cy="3777622"/>
          </a:xfrm>
        </p:spPr>
        <p:txBody>
          <a:bodyPr>
            <a:normAutofit/>
          </a:bodyPr>
          <a:lstStyle/>
          <a:p>
            <a:pPr algn="r" rtl="1"/>
            <a:r>
              <a:rPr lang="fa-IR" sz="2800" dirty="0">
                <a:cs typeface="B Koodak" panose="00000700000000000000" pitchFamily="2" charset="-78"/>
              </a:rPr>
              <a:t>سرعت نور ۳۰۰.۰۰۰ کیلومتر بر ثانیه </a:t>
            </a:r>
            <a:r>
              <a:rPr lang="fa-IR" sz="2800" dirty="0" smtClean="0">
                <a:cs typeface="B Koodak" panose="00000700000000000000" pitchFamily="2" charset="-78"/>
              </a:rPr>
              <a:t>است</a:t>
            </a:r>
          </a:p>
          <a:p>
            <a:pPr algn="r" rtl="1"/>
            <a:endParaRPr lang="fa-IR" sz="2800" dirty="0" smtClean="0">
              <a:cs typeface="B Koodak" panose="00000700000000000000" pitchFamily="2" charset="-78"/>
            </a:endParaRPr>
          </a:p>
          <a:p>
            <a:pPr algn="just" rtl="1"/>
            <a:r>
              <a:rPr lang="fa-IR" sz="2800" dirty="0" smtClean="0">
                <a:cs typeface="B Koodak" panose="00000700000000000000" pitchFamily="2" charset="-78"/>
              </a:rPr>
              <a:t>در </a:t>
            </a:r>
            <a:r>
              <a:rPr lang="fa-IR" sz="2800" dirty="0">
                <a:cs typeface="B Koodak" panose="00000700000000000000" pitchFamily="2" charset="-78"/>
              </a:rPr>
              <a:t>یک فضانورد از کره ماه یک نوری را به سمت ما روشن و خاموش کند ما بعد از تقریبا یک ثانیه بعد آن را می بینم، حتی اگر موقع دیدن ما چراغش خاموش باشد</a:t>
            </a:r>
            <a:endParaRPr lang="en-US" sz="4000" dirty="0">
              <a:cs typeface="B Koodak" panose="00000700000000000000" pitchFamily="2" charset="-78"/>
            </a:endParaRPr>
          </a:p>
        </p:txBody>
      </p:sp>
      <p:sp>
        <p:nvSpPr>
          <p:cNvPr id="5" name="AutoShape 4" descr="Meteosa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811424"/>
      </p:ext>
    </p:extLst>
  </p:cSld>
  <p:clrMapOvr>
    <a:masterClrMapping/>
  </p:clrMapOvr>
  <p:timing>
    <p:tnLst>
      <p:par>
        <p:cTn id="1" dur="indefinite" restart="never" nodeType="tmRoot">
          <p:childTnLst>
            <p:par>
              <p:cTn id="2"/>
            </p:par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6000" dirty="0" smtClean="0">
                <a:cs typeface="B Mitra" panose="00000400000000000000" pitchFamily="2" charset="-78"/>
              </a:rPr>
              <a:t>سرعت نور</a:t>
            </a:r>
            <a:endParaRPr lang="en-US" sz="6000" dirty="0">
              <a:cs typeface="B Mitra" panose="00000400000000000000" pitchFamily="2" charset="-78"/>
            </a:endParaRPr>
          </a:p>
        </p:txBody>
      </p:sp>
      <p:sp>
        <p:nvSpPr>
          <p:cNvPr id="5" name="AutoShape 4" descr="Meteosa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desktop_light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037087" y="3718428"/>
            <a:ext cx="2063932" cy="1154164"/>
          </a:xfrm>
          <a:prstGeom prst="rect">
            <a:avLst/>
          </a:prstGeom>
        </p:spPr>
      </p:pic>
      <p:pic>
        <p:nvPicPr>
          <p:cNvPr id="4102" name="Picture 6" descr="Halaman Unduh untuk file Earth Globe Images yang ke 19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58" t="9410" r="10548" b="14603"/>
          <a:stretch/>
        </p:blipFill>
        <p:spPr bwMode="auto">
          <a:xfrm>
            <a:off x="7289944" y="2506062"/>
            <a:ext cx="3598037" cy="3578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Arrow Connector 9"/>
          <p:cNvCxnSpPr>
            <a:endCxn id="4102" idx="1"/>
          </p:cNvCxnSpPr>
          <p:nvPr/>
        </p:nvCxnSpPr>
        <p:spPr>
          <a:xfrm>
            <a:off x="3719430" y="4295510"/>
            <a:ext cx="3570514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751396" y="3963347"/>
            <a:ext cx="15456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1600" dirty="0" smtClean="0"/>
              <a:t>۳۸۴۰۰۰ کیلومتر</a:t>
            </a:r>
            <a:endParaRPr lang="en-US" sz="1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35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00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6000" dirty="0" smtClean="0">
                <a:cs typeface="B Mitra" panose="00000400000000000000" pitchFamily="2" charset="-78"/>
              </a:rPr>
              <a:t>سال نوری</a:t>
            </a:r>
            <a:endParaRPr lang="en-US" sz="6000" dirty="0">
              <a:cs typeface="B Mitra" panose="00000400000000000000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124713" y="2264230"/>
            <a:ext cx="10379900" cy="381435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indent="-571500" algn="just" rtl="1">
              <a:buFont typeface="Arial" panose="020B0604020202020204" pitchFamily="34" charset="0"/>
              <a:buChar char="•"/>
            </a:pPr>
            <a:r>
              <a:rPr lang="en-US" dirty="0" smtClean="0">
                <a:cs typeface="B Koodak" panose="00000700000000000000" pitchFamily="2" charset="-78"/>
              </a:rPr>
              <a:t> </a:t>
            </a:r>
            <a:r>
              <a:rPr lang="fa-IR" dirty="0" smtClean="0">
                <a:cs typeface="B Koodak" panose="00000700000000000000" pitchFamily="2" charset="-78"/>
              </a:rPr>
              <a:t>فاصله </a:t>
            </a:r>
            <a:r>
              <a:rPr lang="fa-IR" dirty="0">
                <a:cs typeface="B Koodak" panose="00000700000000000000" pitchFamily="2" charset="-78"/>
              </a:rPr>
              <a:t>ستاره ها تا زمین بسیار بزرگ </a:t>
            </a:r>
            <a:r>
              <a:rPr lang="fa-IR" dirty="0" smtClean="0">
                <a:cs typeface="B Koodak" panose="00000700000000000000" pitchFamily="2" charset="-78"/>
              </a:rPr>
              <a:t>است</a:t>
            </a:r>
          </a:p>
          <a:p>
            <a:pPr marL="571500" indent="-571500" algn="just" rtl="1">
              <a:buFont typeface="Arial" panose="020B0604020202020204" pitchFamily="34" charset="0"/>
              <a:buChar char="•"/>
            </a:pPr>
            <a:r>
              <a:rPr lang="fa-IR" dirty="0" smtClean="0">
                <a:cs typeface="B Koodak" panose="00000700000000000000" pitchFamily="2" charset="-78"/>
              </a:rPr>
              <a:t>برای </a:t>
            </a:r>
            <a:r>
              <a:rPr lang="fa-IR" dirty="0">
                <a:cs typeface="B Koodak" panose="00000700000000000000" pitchFamily="2" charset="-78"/>
              </a:rPr>
              <a:t>اندازه گیری آن از واحد اندازه گیری فاصله به نام سال نوری استفاده می </a:t>
            </a:r>
            <a:r>
              <a:rPr lang="fa-IR" dirty="0" smtClean="0">
                <a:cs typeface="B Koodak" panose="00000700000000000000" pitchFamily="2" charset="-78"/>
              </a:rPr>
              <a:t>شود</a:t>
            </a:r>
          </a:p>
          <a:p>
            <a:pPr marL="571500" indent="-571500" algn="just" rtl="1">
              <a:buFont typeface="Arial" panose="020B0604020202020204" pitchFamily="34" charset="0"/>
              <a:buChar char="•"/>
            </a:pPr>
            <a:r>
              <a:rPr lang="fa-IR" dirty="0" smtClean="0">
                <a:cs typeface="B Koodak" panose="00000700000000000000" pitchFamily="2" charset="-78"/>
              </a:rPr>
              <a:t>یک </a:t>
            </a:r>
            <a:r>
              <a:rPr lang="fa-IR" dirty="0">
                <a:cs typeface="B Koodak" panose="00000700000000000000" pitchFamily="2" charset="-78"/>
              </a:rPr>
              <a:t>سال نوری یعنی فاصله ای که نور در طول آن حرکت می کند و حدود 9.5 تریلیون کیلومتر است. یعنی خیلی خیلی خیلی زیاد.</a:t>
            </a:r>
            <a:br>
              <a:rPr lang="fa-IR" dirty="0">
                <a:cs typeface="B Koodak" panose="00000700000000000000" pitchFamily="2" charset="-78"/>
              </a:rPr>
            </a:br>
            <a:endParaRPr lang="en-US" dirty="0">
              <a:cs typeface="B Koodak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81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6000" dirty="0" smtClean="0">
                <a:cs typeface="B Mitra" panose="00000400000000000000" pitchFamily="2" charset="-78"/>
              </a:rPr>
              <a:t>سال نوری</a:t>
            </a:r>
            <a:endParaRPr lang="en-US" sz="6000" dirty="0">
              <a:cs typeface="B Mitra" panose="00000400000000000000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89213" y="2264230"/>
            <a:ext cx="8915399" cy="381435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indent="-571500" algn="r" rtl="1">
              <a:buFont typeface="Arial" panose="020B0604020202020204" pitchFamily="34" charset="0"/>
              <a:buChar char="•"/>
            </a:pPr>
            <a:endParaRPr lang="en-US" dirty="0">
              <a:cs typeface="B Koodak" panose="00000700000000000000" pitchFamily="2" charset="-78"/>
            </a:endParaRPr>
          </a:p>
        </p:txBody>
      </p:sp>
      <p:pic>
        <p:nvPicPr>
          <p:cNvPr id="7" name="Content Placeholder 6" descr="Halaman Unduh untuk file Earth Globe Images yang ke 19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58" t="9410" r="10548" b="14603"/>
          <a:stretch/>
        </p:blipFill>
        <p:spPr bwMode="auto">
          <a:xfrm>
            <a:off x="2057400" y="1142739"/>
            <a:ext cx="315521" cy="31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5266" y="322059"/>
            <a:ext cx="525209" cy="4887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l="9412"/>
          <a:stretch/>
        </p:blipFill>
        <p:spPr>
          <a:xfrm>
            <a:off x="10332719" y="5710538"/>
            <a:ext cx="695515" cy="662830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flipV="1">
            <a:off x="2372921" y="778584"/>
            <a:ext cx="382345" cy="39145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372921" y="1456579"/>
            <a:ext cx="8023807" cy="425395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298969" y="5893918"/>
            <a:ext cx="5033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>
                <a:cs typeface="B Koodak" panose="00000700000000000000" pitchFamily="2" charset="-78"/>
              </a:rPr>
              <a:t>ستاره آلفا قنطورس: نزدیک ترین ستاره به زمین بعد از خورشید</a:t>
            </a:r>
            <a:endParaRPr lang="en-US" dirty="0">
              <a:cs typeface="B Koodak" panose="000007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32412" y="3583558"/>
            <a:ext cx="2739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dirty="0" smtClean="0"/>
              <a:t>40000000000000 کیلومتر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564093" y="805756"/>
            <a:ext cx="2106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147000000 کیلومتر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2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6000" dirty="0" smtClean="0">
                <a:cs typeface="B Mitra" panose="00000400000000000000" pitchFamily="2" charset="-78"/>
              </a:rPr>
              <a:t>سال نوری</a:t>
            </a:r>
            <a:endParaRPr lang="en-US" sz="6000" dirty="0">
              <a:cs typeface="B Mitra" panose="00000400000000000000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89213" y="2264230"/>
            <a:ext cx="8915399" cy="381435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indent="-571500" algn="r" rtl="1">
              <a:buFont typeface="Arial" panose="020B0604020202020204" pitchFamily="34" charset="0"/>
              <a:buChar char="•"/>
            </a:pPr>
            <a:endParaRPr lang="en-US" dirty="0">
              <a:cs typeface="B Koodak" panose="00000700000000000000" pitchFamily="2" charset="-78"/>
            </a:endParaRPr>
          </a:p>
        </p:txBody>
      </p:sp>
      <p:pic>
        <p:nvPicPr>
          <p:cNvPr id="7" name="Content Placeholder 6" descr="Halaman Unduh untuk file Earth Globe Images yang ke 19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58" t="9410" r="10548" b="14603"/>
          <a:stretch/>
        </p:blipFill>
        <p:spPr bwMode="auto">
          <a:xfrm>
            <a:off x="2057400" y="1142739"/>
            <a:ext cx="315521" cy="31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5266" y="322059"/>
            <a:ext cx="525209" cy="4887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l="9412"/>
          <a:stretch/>
        </p:blipFill>
        <p:spPr>
          <a:xfrm>
            <a:off x="10332719" y="5710538"/>
            <a:ext cx="695515" cy="662830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flipV="1">
            <a:off x="2372921" y="778584"/>
            <a:ext cx="382345" cy="39145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372921" y="1456579"/>
            <a:ext cx="8023807" cy="425395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298969" y="5893918"/>
            <a:ext cx="5033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>
                <a:cs typeface="B Koodak" panose="00000700000000000000" pitchFamily="2" charset="-78"/>
              </a:rPr>
              <a:t>ستاره آلفا قنطورس: نزدیک ترین ستاره به زمین بعد از خورشید</a:t>
            </a:r>
            <a:endParaRPr lang="en-US" dirty="0">
              <a:cs typeface="B Koodak" panose="00000700000000000000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64093" y="805756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/>
              <a:t>8 دقیقه نوری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112774" y="3583558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dirty="0" smtClean="0"/>
              <a:t>4 سال نوری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691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فضا تا کجا ادامه دارد؟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7943" y="4545874"/>
            <a:ext cx="9638211" cy="1881051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2400" dirty="0">
                <a:solidFill>
                  <a:schemeClr val="bg1"/>
                </a:solidFill>
                <a:cs typeface="B Koodak" panose="00000700000000000000" pitchFamily="2" charset="-78"/>
              </a:rPr>
              <a:t>ممکن است بعضی ستاره هایی که الان می بینم سالهای سال است نورشان خاموش شده و دیگر وجود نداشته باشند</a:t>
            </a:r>
            <a:r>
              <a:rPr lang="fa-IR" sz="2400" dirty="0" smtClean="0">
                <a:solidFill>
                  <a:schemeClr val="bg1"/>
                </a:solidFill>
                <a:cs typeface="B Koodak" panose="00000700000000000000" pitchFamily="2" charset="-78"/>
              </a:rPr>
              <a:t>!</a:t>
            </a:r>
          </a:p>
          <a:p>
            <a:pPr marL="0" indent="0" algn="r" rtl="1">
              <a:buNone/>
            </a:pPr>
            <a:r>
              <a:rPr lang="fa-IR" sz="2400" dirty="0" smtClean="0">
                <a:solidFill>
                  <a:schemeClr val="bg1"/>
                </a:solidFill>
                <a:cs typeface="B Koodak" panose="00000700000000000000" pitchFamily="2" charset="-78"/>
              </a:rPr>
              <a:t>اینها </a:t>
            </a:r>
            <a:r>
              <a:rPr lang="fa-IR" sz="2400" dirty="0">
                <a:solidFill>
                  <a:schemeClr val="bg1"/>
                </a:solidFill>
                <a:cs typeface="B Koodak" panose="00000700000000000000" pitchFamily="2" charset="-78"/>
              </a:rPr>
              <a:t>همه نشان دهنده آن است که دنیایی که در آن زندگی می کنیم چقدر عظمت دارد که نمی توان آن را تصور کرد</a:t>
            </a:r>
            <a:endParaRPr lang="en-US" sz="2400" dirty="0">
              <a:solidFill>
                <a:schemeClr val="bg1"/>
              </a:solidFill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82606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30+ اسلاید تشکر و عکس پایانی پاورپوینت (کاملاً رایگان)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4505" y="1332411"/>
            <a:ext cx="7549908" cy="4328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982430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127</TotalTime>
  <Words>233</Words>
  <Application>Microsoft Office PowerPoint</Application>
  <PresentationFormat>Widescreen</PresentationFormat>
  <Paragraphs>26</Paragraphs>
  <Slides>9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_PDMS_Saleem_QuranFont</vt:lpstr>
      <vt:lpstr>Arial</vt:lpstr>
      <vt:lpstr>B Homa</vt:lpstr>
      <vt:lpstr>B Koodak</vt:lpstr>
      <vt:lpstr>B Mitra</vt:lpstr>
      <vt:lpstr>Century Gothic</vt:lpstr>
      <vt:lpstr>Tahoma</vt:lpstr>
      <vt:lpstr>Wingdings 3</vt:lpstr>
      <vt:lpstr>Wisp</vt:lpstr>
      <vt:lpstr> بسم الله الرحمن الرحیم  فاصله ستاره ها</vt:lpstr>
      <vt:lpstr>سرعت صوت</vt:lpstr>
      <vt:lpstr>سرعت نور</vt:lpstr>
      <vt:lpstr>سرعت نور</vt:lpstr>
      <vt:lpstr>سال نوری</vt:lpstr>
      <vt:lpstr>سال نوری</vt:lpstr>
      <vt:lpstr>سال نوری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PARSIAN</dc:creator>
  <cp:lastModifiedBy>PARSIAN</cp:lastModifiedBy>
  <cp:revision>13</cp:revision>
  <dcterms:created xsi:type="dcterms:W3CDTF">2024-01-22T18:08:21Z</dcterms:created>
  <dcterms:modified xsi:type="dcterms:W3CDTF">2024-01-23T19:00:26Z</dcterms:modified>
</cp:coreProperties>
</file>