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25E"/>
    <a:srgbClr val="CCFF99"/>
    <a:srgbClr val="ABCE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75CA-4C26-48B0-A081-C49114B01B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927B-61DB-4097-B5F1-4FD4AB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6FD25E"/>
            </a:solidFill>
          </a:ln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3" y="1097281"/>
            <a:ext cx="7287093" cy="602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869" y="524656"/>
            <a:ext cx="7734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b="1" dirty="0" smtClean="0">
                <a:latin typeface="A06Yaqout" panose="00000400000000000000" pitchFamily="2" charset="0"/>
                <a:cs typeface="B Fantezy" panose="00000400000000000000" pitchFamily="2" charset="-78"/>
              </a:rPr>
              <a:t>بسم الله الرحمن الرحیم </a:t>
            </a:r>
            <a:endParaRPr lang="en-US" sz="9600" b="1" dirty="0">
              <a:latin typeface="A06Yaqout" panose="00000400000000000000" pitchFamily="2" charset="0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1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03"/>
            <a:ext cx="6341165" cy="6743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"/>
            <a:ext cx="12192000" cy="67534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extBox 1"/>
          <p:cNvSpPr txBox="1"/>
          <p:nvPr/>
        </p:nvSpPr>
        <p:spPr>
          <a:xfrm>
            <a:off x="5128591" y="435266"/>
            <a:ext cx="685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 smtClean="0">
                <a:solidFill>
                  <a:srgbClr val="FF0000"/>
                </a:solidFill>
                <a:cs typeface="Mj_Tunisia Bold" panose="00000400000000000000" pitchFamily="2" charset="-78"/>
              </a:rPr>
              <a:t>امام علی (ع)</a:t>
            </a:r>
          </a:p>
          <a:p>
            <a:pPr algn="ctr" rtl="1"/>
            <a:endParaRPr lang="fa-IR" sz="4000" b="1" dirty="0">
              <a:cs typeface="B Yekan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Yekan" panose="00000400000000000000" pitchFamily="2" charset="-78"/>
              </a:rPr>
              <a:t> </a:t>
            </a:r>
            <a:r>
              <a:rPr lang="fa-IR" sz="3600" b="1" dirty="0" smtClean="0">
                <a:cs typeface="B Yekan" panose="00000400000000000000" pitchFamily="2" charset="-78"/>
              </a:rPr>
              <a:t>در روز  بیست ویکم ماه مبارک رمضان </a:t>
            </a:r>
          </a:p>
          <a:p>
            <a:pPr algn="r" rtl="1"/>
            <a:endParaRPr lang="fa-IR" sz="36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Yekan" panose="00000400000000000000" pitchFamily="2" charset="-78"/>
              </a:rPr>
              <a:t>در مسجد کوفه به شهادت رسیدند</a:t>
            </a:r>
          </a:p>
          <a:p>
            <a:pPr algn="r" rtl="1"/>
            <a:endParaRPr lang="fa-IR" sz="40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Yekan" panose="00000400000000000000" pitchFamily="2" charset="-78"/>
              </a:rPr>
              <a:t>حرم امام علی(ع) در نجف می باشد</a:t>
            </a:r>
          </a:p>
        </p:txBody>
      </p:sp>
    </p:spTree>
    <p:extLst>
      <p:ext uri="{BB962C8B-B14F-4D97-AF65-F5344CB8AC3E}">
        <p14:creationId xmlns:p14="http://schemas.microsoft.com/office/powerpoint/2010/main" val="191258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en-US" dirty="0">
              <a:latin typeface="Arial Black" panose="020B0A04020102020204" pitchFamily="34" charset="0"/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019"/>
            <a:ext cx="12032673" cy="4890726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1800" dirty="0" smtClean="0"/>
          </a:p>
          <a:p>
            <a:pPr algn="r" rtl="1"/>
            <a:r>
              <a:rPr lang="fa-IR" sz="4400" b="1" dirty="0" smtClean="0">
                <a:cs typeface="B Yekan" panose="00000400000000000000" pitchFamily="2" charset="-78"/>
              </a:rPr>
              <a:t>موضوع : زندگی نامه ی امام علی (ع)</a:t>
            </a:r>
          </a:p>
          <a:p>
            <a:pPr algn="r" rtl="1"/>
            <a:endParaRPr lang="fa-IR" sz="4400" b="1" dirty="0">
              <a:cs typeface="B Yekan" panose="00000400000000000000" pitchFamily="2" charset="-78"/>
            </a:endParaRPr>
          </a:p>
          <a:p>
            <a:pPr algn="r" rtl="1"/>
            <a:r>
              <a:rPr lang="fa-IR" sz="4400" b="1" dirty="0" smtClean="0">
                <a:cs typeface="B Yekan" panose="00000400000000000000" pitchFamily="2" charset="-78"/>
              </a:rPr>
              <a:t>محقق : ضحی غلامی</a:t>
            </a:r>
            <a:endParaRPr lang="fa-IR" sz="4400" b="1" dirty="0">
              <a:cs typeface="B Yekan" panose="00000400000000000000" pitchFamily="2" charset="-78"/>
            </a:endParaRPr>
          </a:p>
          <a:p>
            <a:pPr algn="r" rtl="1"/>
            <a:endParaRPr lang="fa-IR" sz="44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4400" b="1" dirty="0" smtClean="0">
                <a:cs typeface="B Yekan" panose="00000400000000000000" pitchFamily="2" charset="-78"/>
              </a:rPr>
              <a:t>پایه سوم</a:t>
            </a:r>
          </a:p>
          <a:p>
            <a:pPr algn="r" rtl="1"/>
            <a:endParaRPr lang="fa-IR" sz="4400" b="1" dirty="0">
              <a:cs typeface="B Yekan" panose="00000400000000000000" pitchFamily="2" charset="-78"/>
            </a:endParaRPr>
          </a:p>
          <a:p>
            <a:pPr algn="r" rtl="1"/>
            <a:r>
              <a:rPr lang="fa-IR" sz="4400" b="1" dirty="0" smtClean="0">
                <a:cs typeface="B Yekan" panose="00000400000000000000" pitchFamily="2" charset="-78"/>
              </a:rPr>
              <a:t>مدرسه دخترانه هدایت میزان                            1402                              </a:t>
            </a:r>
          </a:p>
          <a:p>
            <a:pPr algn="r" rtl="1"/>
            <a:endParaRPr lang="fa-IR" sz="4400" b="1" dirty="0">
              <a:cs typeface="B Yekan" panose="00000400000000000000" pitchFamily="2" charset="-78"/>
            </a:endParaRPr>
          </a:p>
          <a:p>
            <a:pPr algn="r" rtl="1"/>
            <a:endParaRPr lang="en-US" sz="4400" b="1" dirty="0"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236" y="231359"/>
            <a:ext cx="5403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b="1" dirty="0" smtClean="0">
                <a:cs typeface="B Bardiya" panose="00000400000000000000" pitchFamily="2" charset="-78"/>
              </a:rPr>
              <a:t>جشنواره اتم</a:t>
            </a:r>
            <a:endParaRPr lang="en-US" sz="9600" b="1" dirty="0">
              <a:cs typeface="B Bardiy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31359"/>
            <a:ext cx="4419600" cy="58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7037" y="178087"/>
            <a:ext cx="11824853" cy="6679913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rgbClr val="CCFF99">
                <a:alpha val="60000"/>
              </a:srgb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178088"/>
            <a:ext cx="5673436" cy="6679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38850" y="416659"/>
            <a:ext cx="56959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</a:t>
            </a:r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:              </a:t>
            </a:r>
            <a:r>
              <a:rPr lang="fa-IR" sz="3600" b="1" dirty="0" smtClean="0">
                <a:cs typeface="B Yekan" panose="00000400000000000000" pitchFamily="2" charset="-78"/>
              </a:rPr>
              <a:t>امام علی (ع)</a:t>
            </a: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 پدر </a:t>
            </a:r>
            <a:r>
              <a:rPr lang="fa-IR" sz="3600" b="1" dirty="0" smtClean="0">
                <a:cs typeface="B Yekan" panose="00000400000000000000" pitchFamily="2" charset="-78"/>
              </a:rPr>
              <a:t>:       ابوطالب</a:t>
            </a: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 مادر</a:t>
            </a:r>
            <a:r>
              <a:rPr lang="fa-IR" sz="36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:       </a:t>
            </a:r>
            <a:r>
              <a:rPr lang="fa-IR" sz="3600" b="1" dirty="0" smtClean="0">
                <a:cs typeface="B Yekan" panose="00000400000000000000" pitchFamily="2" charset="-78"/>
              </a:rPr>
              <a:t>فاطمه بنت اسد</a:t>
            </a:r>
          </a:p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 همسر</a:t>
            </a:r>
            <a:r>
              <a:rPr lang="fa-IR" sz="3600" b="1" dirty="0" smtClean="0">
                <a:cs typeface="B Yekan" panose="00000400000000000000" pitchFamily="2" charset="-78"/>
              </a:rPr>
              <a:t>:    </a:t>
            </a:r>
            <a:r>
              <a:rPr lang="fa-IR" sz="3600" dirty="0" smtClean="0">
                <a:cs typeface="B Yekan" panose="00000400000000000000" pitchFamily="2" charset="-78"/>
              </a:rPr>
              <a:t>حضرت فاطمه (س)</a:t>
            </a:r>
          </a:p>
          <a:p>
            <a:pPr algn="r" rtl="1"/>
            <a:endParaRPr lang="fa-IR" sz="4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 فرزندان </a:t>
            </a:r>
            <a:r>
              <a:rPr lang="fa-IR" sz="4000" dirty="0" smtClean="0">
                <a:cs typeface="B Yekan" panose="00000400000000000000" pitchFamily="2" charset="-78"/>
              </a:rPr>
              <a:t>: </a:t>
            </a:r>
          </a:p>
          <a:p>
            <a:pPr algn="r" rtl="1"/>
            <a:r>
              <a:rPr lang="fa-IR" sz="2800" b="1" dirty="0" smtClean="0">
                <a:cs typeface="B Yekan" panose="00000400000000000000" pitchFamily="2" charset="-78"/>
              </a:rPr>
              <a:t>امام      </a:t>
            </a:r>
            <a:r>
              <a:rPr lang="fa-IR" sz="3600" dirty="0" smtClean="0">
                <a:cs typeface="B Yekan" panose="00000400000000000000" pitchFamily="2" charset="-78"/>
              </a:rPr>
              <a:t>(حسن و  حسین)</a:t>
            </a:r>
          </a:p>
          <a:p>
            <a:pPr algn="r" rtl="1"/>
            <a:r>
              <a:rPr lang="fa-IR" sz="3200" b="1" dirty="0" smtClean="0">
                <a:cs typeface="B Yekan" panose="00000400000000000000" pitchFamily="2" charset="-78"/>
              </a:rPr>
              <a:t>حضرت</a:t>
            </a:r>
            <a:r>
              <a:rPr lang="fa-IR" sz="2800" b="1" dirty="0" smtClean="0">
                <a:cs typeface="B Yekan" panose="00000400000000000000" pitchFamily="2" charset="-78"/>
              </a:rPr>
              <a:t> </a:t>
            </a:r>
            <a:r>
              <a:rPr lang="fa-IR" sz="3600" dirty="0" smtClean="0">
                <a:cs typeface="B Yekan" panose="00000400000000000000" pitchFamily="2" charset="-78"/>
              </a:rPr>
              <a:t>(زینب وام کلثوم)</a:t>
            </a:r>
          </a:p>
          <a:p>
            <a:pPr algn="r" rtl="1"/>
            <a:endParaRPr lang="fa-IR" sz="4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نام های دیگرامام علی (ع)</a:t>
            </a:r>
            <a:r>
              <a:rPr lang="fa-IR" sz="36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 </a:t>
            </a:r>
            <a:r>
              <a:rPr lang="fa-IR" sz="4000" dirty="0" smtClean="0">
                <a:solidFill>
                  <a:srgbClr val="C00000"/>
                </a:solidFill>
                <a:cs typeface="B Yekan" panose="00000400000000000000" pitchFamily="2" charset="-78"/>
              </a:rPr>
              <a:t>: </a:t>
            </a:r>
          </a:p>
          <a:p>
            <a:pPr algn="r" rtl="1"/>
            <a:r>
              <a:rPr lang="fa-IR" sz="3200" b="1" dirty="0" smtClean="0">
                <a:cs typeface="B Yekan" panose="00000400000000000000" pitchFamily="2" charset="-78"/>
              </a:rPr>
              <a:t>امیرالمومنین  -- حیدر </a:t>
            </a:r>
          </a:p>
        </p:txBody>
      </p:sp>
    </p:spTree>
    <p:extLst>
      <p:ext uri="{BB962C8B-B14F-4D97-AF65-F5344CB8AC3E}">
        <p14:creationId xmlns:p14="http://schemas.microsoft.com/office/powerpoint/2010/main" val="313194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824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FD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91251" cy="6914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591" y="495300"/>
            <a:ext cx="56346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solidFill>
                  <a:srgbClr val="FF0000"/>
                </a:solidFill>
                <a:latin typeface="A06Yaqout" panose="00000400000000000000" pitchFamily="2" charset="0"/>
                <a:cs typeface="B Yekan" panose="00000400000000000000" pitchFamily="2" charset="-78"/>
              </a:rPr>
              <a:t>ا</a:t>
            </a:r>
            <a:r>
              <a:rPr lang="fa-IR" sz="4800" b="1" dirty="0" smtClean="0">
                <a:solidFill>
                  <a:srgbClr val="FF0000"/>
                </a:solidFill>
                <a:latin typeface="A06Yaqout" panose="00000400000000000000" pitchFamily="2" charset="0"/>
                <a:cs typeface="B Yekan" panose="00000400000000000000" pitchFamily="2" charset="-78"/>
              </a:rPr>
              <a:t>مام علی (ع) </a:t>
            </a:r>
          </a:p>
          <a:p>
            <a:pPr algn="ctr" rtl="1"/>
            <a:endParaRPr lang="fa-IR" sz="4000" dirty="0" smtClean="0">
              <a:latin typeface="A06Yaqout" panose="00000400000000000000" pitchFamily="2" charset="0"/>
              <a:cs typeface="B Yekan" panose="00000400000000000000" pitchFamily="2" charset="-78"/>
            </a:endParaRPr>
          </a:p>
          <a:p>
            <a:pPr algn="ctr" rtl="1"/>
            <a:r>
              <a:rPr lang="fa-IR" sz="2800" b="1" dirty="0" smtClean="0">
                <a:cs typeface="B Yekan" panose="00000400000000000000" pitchFamily="2" charset="-78"/>
              </a:rPr>
              <a:t>روز سیزدهم ماه رجب به دنیا آمدند.</a:t>
            </a:r>
          </a:p>
          <a:p>
            <a:pPr algn="ctr" rtl="1"/>
            <a:endParaRPr lang="fa-IR" sz="3200" b="1" dirty="0" smtClean="0">
              <a:cs typeface="B Yekan" panose="00000400000000000000" pitchFamily="2" charset="-78"/>
            </a:endParaRPr>
          </a:p>
          <a:p>
            <a:pPr algn="ctr" rtl="1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800" b="1" dirty="0" smtClean="0">
                <a:cs typeface="B Yekan" panose="00000400000000000000" pitchFamily="2" charset="-78"/>
              </a:rPr>
              <a:t>در شهر مکه درون کعبه (خانه ی خدا) </a:t>
            </a:r>
            <a:endParaRPr lang="en-US" sz="2800" b="1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45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322628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FD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2" y="0"/>
            <a:ext cx="338644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726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7265" y="692331"/>
            <a:ext cx="4991199" cy="547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خصوصیات اخلاقی امام علی</a:t>
            </a:r>
            <a:r>
              <a:rPr lang="fa-IR" sz="2000" dirty="0" smtClean="0">
                <a:solidFill>
                  <a:srgbClr val="FF0000"/>
                </a:solidFill>
                <a:cs typeface="B Yekan" panose="00000400000000000000" pitchFamily="2" charset="-78"/>
              </a:rPr>
              <a:t>(ع)</a:t>
            </a:r>
          </a:p>
          <a:p>
            <a:pPr algn="r" rtl="1"/>
            <a:endParaRPr lang="fa-IR" sz="3200" dirty="0" smtClean="0">
              <a:cs typeface="B Yekan" panose="00000400000000000000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Yekan" panose="00000400000000000000" pitchFamily="2" charset="-78"/>
              </a:rPr>
              <a:t>با کودکان مهربان بود</a:t>
            </a:r>
          </a:p>
          <a:p>
            <a:pPr marL="742950" indent="-742950" algn="r" rtl="1">
              <a:buFont typeface="+mj-lt"/>
              <a:buAutoNum type="arabicPeriod"/>
            </a:pPr>
            <a:endParaRPr lang="fa-IR" sz="3600" b="1" dirty="0">
              <a:cs typeface="B Yekan" panose="00000400000000000000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Yekan" panose="00000400000000000000" pitchFamily="2" charset="-78"/>
              </a:rPr>
              <a:t>یتیم نوازی می کرد</a:t>
            </a:r>
          </a:p>
          <a:p>
            <a:pPr marL="742950" indent="-742950" algn="r" rtl="1">
              <a:buFont typeface="+mj-lt"/>
              <a:buAutoNum type="arabicPeriod"/>
            </a:pPr>
            <a:endParaRPr lang="fa-IR" sz="3600" b="1" dirty="0" smtClean="0">
              <a:cs typeface="B Yekan" panose="00000400000000000000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Yekan" panose="00000400000000000000" pitchFamily="2" charset="-78"/>
              </a:rPr>
              <a:t>به فقرا کمک می کرد</a:t>
            </a:r>
          </a:p>
          <a:p>
            <a:pPr marL="742950" indent="-742950" algn="r" rtl="1">
              <a:buFont typeface="+mj-lt"/>
              <a:buAutoNum type="arabicPeriod"/>
            </a:pPr>
            <a:endParaRPr lang="fa-IR" sz="3600" b="1" dirty="0" smtClean="0">
              <a:cs typeface="B Yekan" panose="00000400000000000000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Yekan" panose="00000400000000000000" pitchFamily="2" charset="-78"/>
              </a:rPr>
              <a:t>از مظلومان دفاع می کرد</a:t>
            </a:r>
          </a:p>
          <a:p>
            <a:pPr algn="r" rtl="1"/>
            <a:endParaRPr lang="fa-IR" sz="32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4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5100"/>
            <a:ext cx="12192000" cy="70231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1"/>
            <a:ext cx="4528049" cy="702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7" y="-165101"/>
            <a:ext cx="4393474" cy="702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50" y="653142"/>
            <a:ext cx="3270476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41663"/>
            <a:ext cx="5133703" cy="6374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371245"/>
            <a:ext cx="650094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B Yekan" panose="00000400000000000000" pitchFamily="2" charset="-78"/>
              </a:rPr>
              <a:t>امام علی  روز هیجدهم ماه مبارک رمضان خانه ی دخترشان ام کلثوم افطار دعوت بودند</a:t>
            </a:r>
          </a:p>
          <a:p>
            <a:pPr algn="r" rtl="1"/>
            <a:endParaRPr lang="fa-IR" sz="36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3600" b="1" dirty="0" smtClean="0">
                <a:cs typeface="B Yekan" panose="00000400000000000000" pitchFamily="2" charset="-78"/>
              </a:rPr>
              <a:t>وقتی خواستن برای نماز صبح روز نوزدهم ماه رمضان به مسجد بروند غاز ها شروع کردن به سرو صدا کردن و عبای امام  را با منقار میگرفتن تا امام نرود </a:t>
            </a:r>
          </a:p>
          <a:p>
            <a:pPr algn="r" rtl="1"/>
            <a:endParaRPr lang="fa-IR" sz="36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انگار آنها هم نگران بودند</a:t>
            </a:r>
          </a:p>
          <a:p>
            <a:pPr algn="r" rtl="1"/>
            <a:endParaRPr lang="fa-IR" sz="3600" b="1" dirty="0">
              <a:cs typeface="B Yekan" panose="00000400000000000000" pitchFamily="2" charset="-78"/>
            </a:endParaRPr>
          </a:p>
          <a:p>
            <a:pPr algn="r" rtl="1"/>
            <a:endParaRPr lang="en-US" sz="3600" b="1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60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6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6157" y="-278296"/>
            <a:ext cx="6665843" cy="1073426"/>
          </a:xfrm>
          <a:prstGeom prst="rect">
            <a:avLst/>
          </a:prstGeom>
          <a:noFill/>
        </p:spPr>
        <p:txBody>
          <a:bodyPr wrap="none" lIns="91440" tIns="91440" rIns="91440" bIns="0" rtlCol="0" anchor="b">
            <a:normAutofit/>
            <a:scene3d>
              <a:camera prst="orthographicFront"/>
              <a:lightRig rig="threePt" dir="t"/>
            </a:scene3d>
          </a:bodyPr>
          <a:lstStyle/>
          <a:p>
            <a:pPr algn="ctr" rtl="1"/>
            <a:r>
              <a:rPr lang="fa-IR" sz="4000" b="1" kern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45000" endPos="1000" dist="76200" dir="5400000" sy="-100000" algn="bl" rotWithShape="0"/>
                </a:effectLst>
                <a:cs typeface="B Yekan" panose="00000400000000000000" pitchFamily="2" charset="-78"/>
              </a:rPr>
              <a:t>امام     علی     (ع)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6156" y="1276751"/>
            <a:ext cx="666584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Yekan" panose="00000400000000000000" pitchFamily="2" charset="-78"/>
              </a:rPr>
              <a:t> </a:t>
            </a:r>
            <a:r>
              <a:rPr lang="fa-IR" sz="3600" b="1" dirty="0" smtClean="0">
                <a:cs typeface="B Yekan" panose="00000400000000000000" pitchFamily="2" charset="-78"/>
              </a:rPr>
              <a:t>روز نوزدهم ماه مبارک رمضان برای </a:t>
            </a:r>
            <a:endParaRPr lang="fa-IR" sz="3200" b="1" dirty="0">
              <a:cs typeface="B Yekan" panose="00000400000000000000" pitchFamily="2" charset="-78"/>
            </a:endParaRPr>
          </a:p>
          <a:p>
            <a:pPr algn="ctr" rtl="1"/>
            <a:endParaRPr lang="fa-IR" sz="3200" b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3600" b="1" dirty="0" smtClean="0">
                <a:cs typeface="B Yekan" panose="00000400000000000000" pitchFamily="2" charset="-78"/>
              </a:rPr>
              <a:t>خواندن نماز صبح به مسجد کوفه رفتن</a:t>
            </a:r>
          </a:p>
          <a:p>
            <a:endParaRPr lang="fa-IR" b="1" dirty="0">
              <a:cs typeface="B Yekan" panose="00000400000000000000" pitchFamily="2" charset="-78"/>
            </a:endParaRPr>
          </a:p>
          <a:p>
            <a:pPr algn="r"/>
            <a:r>
              <a:rPr lang="fa-IR" sz="3600" b="1" dirty="0" smtClean="0">
                <a:cs typeface="B Yekan" panose="00000400000000000000" pitchFamily="2" charset="-78"/>
              </a:rPr>
              <a:t>که ناگهان فردی به نام </a:t>
            </a:r>
          </a:p>
          <a:p>
            <a:pPr algn="r"/>
            <a:endParaRPr lang="fa-IR" sz="3600" dirty="0" smtClean="0">
              <a:cs typeface="B Yekan" panose="00000400000000000000" pitchFamily="2" charset="-78"/>
            </a:endParaRPr>
          </a:p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Yekan" panose="00000400000000000000" pitchFamily="2" charset="-78"/>
              </a:rPr>
              <a:t>ابن ملجم مرادی با شمشیر زهرآلود</a:t>
            </a:r>
          </a:p>
          <a:p>
            <a:pPr algn="r"/>
            <a:endParaRPr lang="fa-IR" sz="3600" b="1" dirty="0" smtClean="0">
              <a:solidFill>
                <a:srgbClr val="FF0000"/>
              </a:solidFill>
              <a:cs typeface="B Yekan" panose="00000400000000000000" pitchFamily="2" charset="-78"/>
            </a:endParaRPr>
          </a:p>
          <a:p>
            <a:pPr algn="ctr"/>
            <a:r>
              <a:rPr lang="fa-IR" sz="3200" b="1" dirty="0" smtClean="0">
                <a:cs typeface="B Yekan" panose="00000400000000000000" pitchFamily="2" charset="-78"/>
              </a:rPr>
              <a:t>زمانی که امام به سجده رفتن به سرایشان ضربه زدند.</a:t>
            </a:r>
          </a:p>
          <a:p>
            <a:pPr algn="ctr"/>
            <a:endParaRPr lang="fa-IR" sz="2800" b="1" dirty="0" smtClean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144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" y="134069"/>
            <a:ext cx="5715000" cy="257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7109" y="391886"/>
            <a:ext cx="5682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زمانی که امام زخمی شدن  طبیب (پزشک) برای معالجه و درمان امام  گفتن باید شیر بخورن تا زهر از بدنشان خارج شود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57" y="3095900"/>
            <a:ext cx="5041243" cy="3714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313" y="2984409"/>
            <a:ext cx="67121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Yekan" panose="00000400000000000000" pitchFamily="2" charset="-78"/>
              </a:rPr>
              <a:t>وقتی بچه های یتیم کوفه فهمیدن امام باید شیر بخورند همه ی آنها یک لیوان شیردر دست گرفتن و جلوی خانه ی امام آوردن </a:t>
            </a:r>
          </a:p>
          <a:p>
            <a:pPr algn="r" rtl="1"/>
            <a:r>
              <a:rPr lang="fa-IR" sz="2400" b="1" dirty="0" smtClean="0">
                <a:cs typeface="B Yekan" panose="00000400000000000000" pitchFamily="2" charset="-78"/>
              </a:rPr>
              <a:t>تا با خوردن شیر امام شفا پیدا کند و خوب شود</a:t>
            </a:r>
          </a:p>
          <a:p>
            <a:pPr algn="r" rtl="1"/>
            <a:r>
              <a:rPr lang="fa-IR" sz="2400" b="1" dirty="0" smtClean="0">
                <a:cs typeface="B Yekan" panose="00000400000000000000" pitchFamily="2" charset="-78"/>
              </a:rPr>
              <a:t>وقتی این موضوع را به امام گفتن </a:t>
            </a:r>
          </a:p>
          <a:p>
            <a:pPr algn="r" rtl="1"/>
            <a:r>
              <a:rPr lang="fa-IR" sz="2400" b="1" dirty="0" smtClean="0">
                <a:cs typeface="B Yekan" panose="00000400000000000000" pitchFamily="2" charset="-78"/>
              </a:rPr>
              <a:t>امام فرمودند :همه ی شیرها را ترکیب کنید و یک لیوان به من بدهید تا بخورم.</a:t>
            </a: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Yekan" panose="00000400000000000000" pitchFamily="2" charset="-78"/>
              </a:rPr>
              <a:t>امام علی با اینکار میخواستن دل هیچ بچه ای غمگین نشود</a:t>
            </a:r>
            <a:endParaRPr lang="fa-IR" sz="3200" dirty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20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338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A06Yaqout</vt:lpstr>
      <vt:lpstr>Arial</vt:lpstr>
      <vt:lpstr>Arial Black</vt:lpstr>
      <vt:lpstr>B Bardiya</vt:lpstr>
      <vt:lpstr>B Fantezy</vt:lpstr>
      <vt:lpstr>B Yekan</vt:lpstr>
      <vt:lpstr>Calibri</vt:lpstr>
      <vt:lpstr>Calibri Light</vt:lpstr>
      <vt:lpstr>Mj_Tunisia Bold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Windows User</cp:lastModifiedBy>
  <cp:revision>51</cp:revision>
  <dcterms:created xsi:type="dcterms:W3CDTF">2024-01-01T13:46:47Z</dcterms:created>
  <dcterms:modified xsi:type="dcterms:W3CDTF">2024-01-30T17:01:48Z</dcterms:modified>
</cp:coreProperties>
</file>